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E64970-BDFF-4CA7-9C5E-A046384F1A11}">
  <a:tblStyle styleId="{3DE64970-BDFF-4CA7-9C5E-A046384F1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133f0dbe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133f0dbe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133f0dbe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133f0dbe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14.png"/><Relationship Id="rId5" Type="http://schemas.openxmlformats.org/officeDocument/2006/relationships/image" Target="../media/image1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Hashed Passwords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1142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5"/>
            <a:ext cx="23715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Crackstation.net was used to crack user Ryan’s hashed password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143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Password: linux4u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was used to gain access to the browser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386031" y="2789078"/>
            <a:ext cx="533372" cy="566399"/>
            <a:chOff x="-7012748" y="3844104"/>
            <a:chExt cx="695400" cy="738365"/>
          </a:xfrm>
        </p:grpSpPr>
        <p:sp>
          <p:nvSpPr>
            <p:cNvPr id="1144" name="Google Shape;1144;p63"/>
            <p:cNvSpPr/>
            <p:nvPr/>
          </p:nvSpPr>
          <p:spPr>
            <a:xfrm>
              <a:off x="-7012748" y="384410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-6835214" y="4450315"/>
              <a:ext cx="340319" cy="132154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569450" y="3485725"/>
            <a:ext cx="7971900" cy="130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29675" y="3364831"/>
            <a:ext cx="2371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8" name="Google Shape;11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63" y="3790112"/>
            <a:ext cx="7515275" cy="6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878" y="939425"/>
            <a:ext cx="5098024" cy="366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WebDAV</a:t>
            </a:r>
            <a:endParaRPr/>
          </a:p>
        </p:txBody>
      </p:sp>
      <p:sp>
        <p:nvSpPr>
          <p:cNvPr id="1161" name="Google Shape;116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 flipH="1">
            <a:off x="724350" y="1480575"/>
            <a:ext cx="2771700" cy="130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/>
        </p:nvSpPr>
        <p:spPr>
          <a:xfrm>
            <a:off x="919400" y="1482913"/>
            <a:ext cx="26613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msfvenom and meterpreter to deliver a payload on the target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4" name="Google Shape;1164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5" name="Google Shape;1165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6" name="Google Shape;1166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65"/>
          <p:cNvGrpSpPr/>
          <p:nvPr/>
        </p:nvGrpSpPr>
        <p:grpSpPr>
          <a:xfrm>
            <a:off x="457181" y="2849578"/>
            <a:ext cx="533372" cy="533480"/>
            <a:chOff x="457200" y="1378813"/>
            <a:chExt cx="695400" cy="695450"/>
          </a:xfrm>
        </p:grpSpPr>
        <p:sp>
          <p:nvSpPr>
            <p:cNvPr id="1168" name="Google Shape;1168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0" name="Google Shape;1170;p65"/>
          <p:cNvSpPr/>
          <p:nvPr/>
        </p:nvSpPr>
        <p:spPr>
          <a:xfrm flipH="1">
            <a:off x="1394025" y="3198625"/>
            <a:ext cx="2428500" cy="143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5"/>
          <p:cNvSpPr txBox="1"/>
          <p:nvPr/>
        </p:nvSpPr>
        <p:spPr>
          <a:xfrm>
            <a:off x="1394025" y="3198613"/>
            <a:ext cx="24285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the multi/handler exploit, I was able access the target’s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65"/>
          <p:cNvSpPr/>
          <p:nvPr/>
        </p:nvSpPr>
        <p:spPr>
          <a:xfrm>
            <a:off x="4119294" y="887890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3" name="Google Shape;1173;p65"/>
          <p:cNvSpPr/>
          <p:nvPr/>
        </p:nvSpPr>
        <p:spPr>
          <a:xfrm flipH="1">
            <a:off x="4780900" y="772000"/>
            <a:ext cx="3897000" cy="414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5"/>
          <p:cNvSpPr txBox="1"/>
          <p:nvPr/>
        </p:nvSpPr>
        <p:spPr>
          <a:xfrm>
            <a:off x="4613350" y="3364826"/>
            <a:ext cx="41877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5" name="Google Shape;11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550" y="1089900"/>
            <a:ext cx="3554200" cy="35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66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2" name="Google Shape;1182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8" name="Google Shape;118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7"/>
          <p:cNvSpPr/>
          <p:nvPr/>
        </p:nvSpPr>
        <p:spPr>
          <a:xfrm>
            <a:off x="367350" y="1467800"/>
            <a:ext cx="8409300" cy="3169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67"/>
          <p:cNvSpPr txBox="1"/>
          <p:nvPr>
            <p:ph idx="1" type="subTitle"/>
          </p:nvPr>
        </p:nvSpPr>
        <p:spPr>
          <a:xfrm>
            <a:off x="367350" y="685275"/>
            <a:ext cx="85431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Port scan </a:t>
            </a:r>
            <a:r>
              <a:rPr lang="en" sz="1200"/>
              <a:t>occurred</a:t>
            </a:r>
            <a:r>
              <a:rPr lang="en" sz="1200"/>
              <a:t> on Jan 27, 2022 at 7:13:40 pm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total of 1,695,310 packets were sent from source IP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Event category and action would indicate network traffic and flow has been established by unknown IP</a:t>
            </a:r>
            <a:endParaRPr sz="1200"/>
          </a:p>
        </p:txBody>
      </p:sp>
      <p:pic>
        <p:nvPicPr>
          <p:cNvPr id="1191" name="Google Shape;11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00" y="8909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00" y="1642300"/>
            <a:ext cx="4613069" cy="2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150" y="2593375"/>
            <a:ext cx="3561399" cy="11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8"/>
          <p:cNvSpPr/>
          <p:nvPr/>
        </p:nvSpPr>
        <p:spPr>
          <a:xfrm>
            <a:off x="367350" y="1467800"/>
            <a:ext cx="8409300" cy="3257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68"/>
          <p:cNvSpPr txBox="1"/>
          <p:nvPr>
            <p:ph idx="1" type="subTitle"/>
          </p:nvPr>
        </p:nvSpPr>
        <p:spPr>
          <a:xfrm>
            <a:off x="502250" y="750600"/>
            <a:ext cx="8274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GET requests for /company/secret folder started at 8:06:47 pm with a total of 54,844 hits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Doc file connect_corp_server was requested. The file contains instructions on accessing the web browser using Ryan’s credentials</a:t>
            </a:r>
            <a:endParaRPr sz="1200"/>
          </a:p>
        </p:txBody>
      </p:sp>
      <p:pic>
        <p:nvPicPr>
          <p:cNvPr id="1202" name="Google Shape;12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816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598" y="1510525"/>
            <a:ext cx="4882024" cy="3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9" name="Google Shape;120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69"/>
          <p:cNvSpPr/>
          <p:nvPr/>
        </p:nvSpPr>
        <p:spPr>
          <a:xfrm>
            <a:off x="367350" y="1222150"/>
            <a:ext cx="8409300" cy="37446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69"/>
          <p:cNvSpPr txBox="1"/>
          <p:nvPr>
            <p:ph idx="1" type="subTitle"/>
          </p:nvPr>
        </p:nvSpPr>
        <p:spPr>
          <a:xfrm>
            <a:off x="285600" y="741300"/>
            <a:ext cx="854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54,844 GET requests were made with a response status of unauthorized. This would indicate the amount of failed request that were made before the </a:t>
            </a:r>
            <a:r>
              <a:rPr lang="en" sz="1200"/>
              <a:t>attacker was successful</a:t>
            </a:r>
            <a:endParaRPr sz="1200"/>
          </a:p>
        </p:txBody>
      </p:sp>
      <p:pic>
        <p:nvPicPr>
          <p:cNvPr id="1212" name="Google Shape;12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00" y="8909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075" y="1268600"/>
            <a:ext cx="4974945" cy="36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0"/>
          <p:cNvSpPr/>
          <p:nvPr/>
        </p:nvSpPr>
        <p:spPr>
          <a:xfrm>
            <a:off x="367350" y="1292850"/>
            <a:ext cx="8409300" cy="36237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70"/>
          <p:cNvSpPr txBox="1"/>
          <p:nvPr>
            <p:ph idx="1" type="subTitle"/>
          </p:nvPr>
        </p:nvSpPr>
        <p:spPr>
          <a:xfrm>
            <a:off x="520850" y="741300"/>
            <a:ext cx="8933400" cy="68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total of 126,166 requests were made for /webdav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Files included were passwd.dav and shell.php (which were POST requests)</a:t>
            </a:r>
            <a:endParaRPr sz="1200"/>
          </a:p>
        </p:txBody>
      </p:sp>
      <p:pic>
        <p:nvPicPr>
          <p:cNvPr id="1222" name="Google Shape;12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175" y="1348675"/>
            <a:ext cx="4494876" cy="343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0" name="Google Shape;1230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36" name="Google Shape;123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2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traffic from an unknown IP is detected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Over 10,000 connections within an hour from a unknown IP should raise an alarm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8" name="Google Shape;1238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whitelist of IPs that are approved to send and </a:t>
            </a:r>
            <a:r>
              <a:rPr lang="en" sz="1400"/>
              <a:t>receive</a:t>
            </a:r>
            <a:r>
              <a:rPr lang="en" sz="1400"/>
              <a:t> traffic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IPs not on the whitelist that are trying to establish a connection to the server must be further authenticated or investigated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regular system port scans to detect any open ports and monitor accordingly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44" name="Google Shape;124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should be put forth when unauthorized (unknown source IPs) access requests are being made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over 3 failed </a:t>
            </a:r>
            <a:r>
              <a:rPr lang="en" sz="1400"/>
              <a:t>attempts</a:t>
            </a:r>
            <a:r>
              <a:rPr lang="en" sz="1400"/>
              <a:t> at accessing hidden folders and files occur, the team should be notified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6" name="Google Shape;1246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Rename folders such as “/secret_folder”  to lessen exposure and attention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Encrypt sensitive content within these folders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Request appropriate credentials when </a:t>
            </a:r>
            <a:r>
              <a:rPr lang="en" sz="1400"/>
              <a:t>accessing any directory of file past “/company-folders/”. This would provide an extra roadblock against attackers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52" name="Google Shape;1252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an </a:t>
            </a:r>
            <a:r>
              <a:rPr lang="en" sz="1400"/>
              <a:t>unusually</a:t>
            </a:r>
            <a:r>
              <a:rPr lang="en" sz="1400"/>
              <a:t> high number of HTTP response status: Unauthorized have occurred, an alarm should be triggered.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over five 401 errors have </a:t>
            </a:r>
            <a:r>
              <a:rPr lang="en" sz="1400"/>
              <a:t>occurred</a:t>
            </a:r>
            <a:r>
              <a:rPr lang="en" sz="1400"/>
              <a:t> an alarm should be triggered. These errors indicate a possible brute force attack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4" name="Google Shape;1254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a password policy that would require users to come up with more complex passwords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Policy can be a requirement of at least one special character, capital letter, and number. Passwords must exceed 10 letters/symbols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Lock out a user account after 5 failed login </a:t>
            </a:r>
            <a:r>
              <a:rPr lang="en" sz="1400"/>
              <a:t>attempts</a:t>
            </a:r>
            <a:r>
              <a:rPr lang="en" sz="1400"/>
              <a:t> for an hour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60" name="Google Shape;1260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Assuming that a Whitelist of IPs will be made, an alarm should be triggered when HTTP get requests are made from an unknown IP attempting to access “/webDAV”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2" name="Google Shape;1262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Regularly updating and managing a Whitelist of trusted IPs is essential to ensure access is limited.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possible firewall policy that would deny any access from IPs outside the Whitelist can be deployed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8" name="Google Shape;1268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should be triggered anytime a HTTP method: POST has </a:t>
            </a:r>
            <a:r>
              <a:rPr lang="en" sz="1400"/>
              <a:t>occurred</a:t>
            </a:r>
            <a:r>
              <a:rPr lang="en" sz="1400"/>
              <a:t> within “/webDAV”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0" name="Google Shape;1270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a team regularly check what is behind each POST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something is being uploaded, authorized individuals should know of it beforehand as any alteration of the browser should be planned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IPs that are allowed to upload. Others with limited access should only have read only access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78125" y="910475"/>
            <a:ext cx="17922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Hypervisor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18.04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75" y="783075"/>
            <a:ext cx="5684475" cy="40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{3DE64970-BDFF-4CA7-9C5E-A046384F1A11}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Azure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 (Kibana)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390750" y="104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{3DE64970-BDFF-4CA7-9C5E-A046384F1A11}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and simplistic passwords without the use of symbols, numbers, or capital letters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may use wordlists such as rockyou.txt to crack these commonly used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 without prior salting can easily be cracked using browser based tools (crackstation.net) or programs (hashcat)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with proper credentials will be able to access the system and its content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credentials found on separate account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Another user’s credentials are stored (in plain text) on a separate individual’s account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Ashton had Ryan’s name and password hash stored in her account, allowing attackers to exploit Ryan as well.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not configured properly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are able to gain shell access and modify website content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Weak Passwords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and wordlist rockyou.txt used to gain Ashton’s password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 hydra -l ashton -P /root/Downloads/rockyou.txt -s 80 -f 192.168.1.105 http-get /company_folders/secret_folder)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625"/>
            <a:ext cx="2428500" cy="1551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Ashton’s password was cracked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Password: leopoldo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068981" y="2637278"/>
            <a:ext cx="533372" cy="621280"/>
            <a:chOff x="372324" y="3658339"/>
            <a:chExt cx="695400" cy="809907"/>
          </a:xfrm>
        </p:grpSpPr>
        <p:sp>
          <p:nvSpPr>
            <p:cNvPr id="1102" name="Google Shape;1102;p61"/>
            <p:cNvSpPr/>
            <p:nvPr/>
          </p:nvSpPr>
          <p:spPr>
            <a:xfrm>
              <a:off x="372324" y="365833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549850" y="4279621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3228975" y="3177125"/>
            <a:ext cx="5838900" cy="145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49" y="3498175"/>
            <a:ext cx="56506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Credentials found on separate account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152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5"/>
            <a:ext cx="23715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entering Ashton’s account, I was able to find user Ryan’s account information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1598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retrieve a personal note containing Ryan’s account hash and instructions on how to achieve access to the browser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841756" y="3130228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1375050" y="3130225"/>
            <a:ext cx="7554000" cy="1686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111" y="3255913"/>
            <a:ext cx="7325876" cy="1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